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8606B9-DD19-8B2D-07BE-081989A09D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FEA6D69-3EB3-4D1B-79A9-585A742F7E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138BEA-696F-7A0E-09F0-2E31A4E05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6901B6-51A3-428D-DA20-3E9399B9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6C3B80-94C5-977A-1B39-9D07774F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14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9B19A-3901-9C3F-1BDF-1D7124E35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CF985C-3B90-8C00-8B03-F278B73DD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2327D7-D589-F54B-4A27-0FA5B12C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1C2FEB-4BC5-7211-7464-7697E5266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438DA7-02F9-1C47-A8A3-C065A0D4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51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BB81847-9DA8-19BD-B2E0-609F8B6651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C15AFFB-FC95-4BC0-FE11-EE45C9DFF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9BD113-48C7-5B8F-1D36-0E073DFB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9A5DF0-76D1-AD77-CEF5-13DFFE304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811194-5FF2-C1CC-B9D8-29730098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46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5FA4A-1D74-161A-8669-3E5C476EB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7B631F-42B6-2D66-B3CC-E3478CB77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E667D5-FCB2-05B0-1BD4-014331D81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BAE963-FFFE-B7CB-8258-E57C9829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7C320B-CD86-3CD1-576D-8BE3E48A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33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DE509-E302-FCE0-F90F-7CCE3AAC7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BF95232-0EF9-67A1-342C-935F01ABF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539454-A9CA-FCC6-F3C9-6BC403AA6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F83D45-0488-4B24-CA7F-57EDD2266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AC8999-186E-FE42-BBA6-00E509697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84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928BBB-CDBB-B95A-B876-BE4106E9E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0B2391-B9E7-C818-F2F4-ECD8B77AD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67A0C45-8072-280F-CAA0-E2AD2EF7E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4394C55-9E25-CFD7-C5AE-575406BEF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EECBC4-34BF-C420-B026-8A6E7915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D7FC80-E09B-3979-362F-C2024DD2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50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04F83B-9ED7-AE57-79AF-5DD6EC19E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4CE2B2-BA78-00BD-D9E8-704CFF63B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BDDD5C-8B93-9201-4D64-C1C9A1F5C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08287A-BEBC-9EA9-C4AB-E40FDBA89D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72ED275-D646-E55E-A90C-D9AB1C991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8431D8-399C-F6A1-39E8-0D9349C87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EF82E0C-FE9F-023C-A304-605B88DD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3197023-47D4-3C64-BCF1-505B2CF67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34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B67234-3C58-DDA1-BFAF-568C0D26E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9C3FF2D-A81D-4739-B199-009623C87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230E1DB-A643-492F-B37F-1FEEC335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E63CAD-7ACC-51FD-55D5-9C6CFA086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48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E9FEC1-A0AA-A99A-F0DF-1D6D67AA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7DBF5C2-C201-AE91-66C2-04378926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B80E49-CD5F-BB8B-A7F1-101ABEC6C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7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D15C9-FF92-6DF6-D8EB-B9CA89B1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572D79-C9CF-F10C-F273-DD6572B1B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619D65-92BC-1BEE-2000-97B2C35B6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8F7CAC-91F7-822C-B71C-C1DC484B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5A89DE-E34F-D1CA-89CD-150A6A75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51FBD6-02C0-E2A1-F4FF-BF9E1A91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1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F6C410-A3DD-0056-6537-E7C5C8F56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D959CE-34B1-4906-5164-A7F0098C20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21DADF-C80E-571D-6123-713FD7B35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2FA818-AA9C-1ADB-7553-71323C6BA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DDDCB4-2FB5-E2B7-2DB3-FCA7DE1C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14D16D-8D7E-5505-B8D5-EDB620C26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15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1699131-D8D1-C975-DAB1-B67202725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4FD5DF-40BA-8D00-DC39-0CED578AE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DB129-A272-F93C-2944-8F1DF88E4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09BBF-DB98-4BE3-BB05-FBFF3702EEE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EDF72C-183E-13A6-6050-39E2B446E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474876-6EBC-EA3E-1B2D-40098CA5EE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BB06C-C346-401D-AB69-EA85BEB2DD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3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和風和柄フレーム枠背景雲の市松金屏風イラスト - No: 24253258｜無料イラスト・フリー素材なら「イラストAC」">
            <a:extLst>
              <a:ext uri="{FF2B5EF4-FFF2-40B4-BE49-F238E27FC236}">
                <a16:creationId xmlns:a16="http://schemas.microsoft.com/office/drawing/2014/main" id="{BE2FD77C-D45F-DD26-F66B-7919D7839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字幕 2">
            <a:extLst>
              <a:ext uri="{FF2B5EF4-FFF2-40B4-BE49-F238E27FC236}">
                <a16:creationId xmlns:a16="http://schemas.microsoft.com/office/drawing/2014/main" id="{77D7FB13-8E65-C4CC-262D-0604A7F64A0D}"/>
              </a:ext>
            </a:extLst>
          </p:cNvPr>
          <p:cNvSpPr txBox="1">
            <a:spLocks/>
          </p:cNvSpPr>
          <p:nvPr/>
        </p:nvSpPr>
        <p:spPr>
          <a:xfrm>
            <a:off x="2920584" y="4502996"/>
            <a:ext cx="6350832" cy="760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82F610CF-FFC0-F943-6BC4-1DCB8B19E9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81" b="13224"/>
          <a:stretch>
            <a:fillRect/>
          </a:stretch>
        </p:blipFill>
        <p:spPr>
          <a:xfrm>
            <a:off x="3524250" y="1034321"/>
            <a:ext cx="5394898" cy="5157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1195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versapro-02</dc:creator>
  <cp:lastModifiedBy>versapro-02</cp:lastModifiedBy>
  <cp:revision>4</cp:revision>
  <cp:lastPrinted>2025-12-26T05:50:52Z</cp:lastPrinted>
  <dcterms:created xsi:type="dcterms:W3CDTF">2025-12-25T06:35:40Z</dcterms:created>
  <dcterms:modified xsi:type="dcterms:W3CDTF">2026-01-19T04:27:26Z</dcterms:modified>
</cp:coreProperties>
</file>