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0" autoAdjust="0"/>
    <p:restoredTop sz="94660"/>
  </p:normalViewPr>
  <p:slideViewPr>
    <p:cSldViewPr snapToGrid="0">
      <p:cViewPr varScale="1">
        <p:scale>
          <a:sx n="85" d="100"/>
          <a:sy n="85" d="100"/>
        </p:scale>
        <p:origin x="90"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C0BE0E-A7D3-F504-502B-15AF00F49D1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DD8DAAD-6504-9B6A-46D3-3D343CF4DC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D49C2DF-9D61-B4D5-B535-969331406D2B}"/>
              </a:ext>
            </a:extLst>
          </p:cNvPr>
          <p:cNvSpPr>
            <a:spLocks noGrp="1"/>
          </p:cNvSpPr>
          <p:nvPr>
            <p:ph type="dt" sz="half" idx="10"/>
          </p:nvPr>
        </p:nvSpPr>
        <p:spPr/>
        <p:txBody>
          <a:bodyPr/>
          <a:lstStyle/>
          <a:p>
            <a:fld id="{7D82E048-5E9A-4E74-ABC9-A7BEB5BDB7FA}" type="datetimeFigureOut">
              <a:rPr kumimoji="1" lang="ja-JP" altLang="en-US" smtClean="0"/>
              <a:t>2023/12/27</a:t>
            </a:fld>
            <a:endParaRPr kumimoji="1" lang="ja-JP" altLang="en-US"/>
          </a:p>
        </p:txBody>
      </p:sp>
      <p:sp>
        <p:nvSpPr>
          <p:cNvPr id="5" name="フッター プレースホルダー 4">
            <a:extLst>
              <a:ext uri="{FF2B5EF4-FFF2-40B4-BE49-F238E27FC236}">
                <a16:creationId xmlns:a16="http://schemas.microsoft.com/office/drawing/2014/main" id="{DBB8F784-CA4D-5D8F-9CD7-BE5D45EC359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B53CB29-EE81-4198-3366-A191D42517FE}"/>
              </a:ext>
            </a:extLst>
          </p:cNvPr>
          <p:cNvSpPr>
            <a:spLocks noGrp="1"/>
          </p:cNvSpPr>
          <p:nvPr>
            <p:ph type="sldNum" sz="quarter" idx="12"/>
          </p:nvPr>
        </p:nvSpPr>
        <p:spPr/>
        <p:txBody>
          <a:bodyPr/>
          <a:lstStyle/>
          <a:p>
            <a:fld id="{DA0EEDF1-67FC-4102-93AE-A382017C092E}" type="slidenum">
              <a:rPr kumimoji="1" lang="ja-JP" altLang="en-US" smtClean="0"/>
              <a:t>‹#›</a:t>
            </a:fld>
            <a:endParaRPr kumimoji="1" lang="ja-JP" altLang="en-US"/>
          </a:p>
        </p:txBody>
      </p:sp>
    </p:spTree>
    <p:extLst>
      <p:ext uri="{BB962C8B-B14F-4D97-AF65-F5344CB8AC3E}">
        <p14:creationId xmlns:p14="http://schemas.microsoft.com/office/powerpoint/2010/main" val="2524571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F231A0-1E98-E5DD-C548-B1993F8DDFE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823213B-1CFD-A17D-4022-B6FE01F2F28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16AE536-346B-2876-F1D4-B71ADD41EA36}"/>
              </a:ext>
            </a:extLst>
          </p:cNvPr>
          <p:cNvSpPr>
            <a:spLocks noGrp="1"/>
          </p:cNvSpPr>
          <p:nvPr>
            <p:ph type="dt" sz="half" idx="10"/>
          </p:nvPr>
        </p:nvSpPr>
        <p:spPr/>
        <p:txBody>
          <a:bodyPr/>
          <a:lstStyle/>
          <a:p>
            <a:fld id="{7D82E048-5E9A-4E74-ABC9-A7BEB5BDB7FA}" type="datetimeFigureOut">
              <a:rPr kumimoji="1" lang="ja-JP" altLang="en-US" smtClean="0"/>
              <a:t>2023/12/27</a:t>
            </a:fld>
            <a:endParaRPr kumimoji="1" lang="ja-JP" altLang="en-US"/>
          </a:p>
        </p:txBody>
      </p:sp>
      <p:sp>
        <p:nvSpPr>
          <p:cNvPr id="5" name="フッター プレースホルダー 4">
            <a:extLst>
              <a:ext uri="{FF2B5EF4-FFF2-40B4-BE49-F238E27FC236}">
                <a16:creationId xmlns:a16="http://schemas.microsoft.com/office/drawing/2014/main" id="{A88ACC39-D041-AD2C-96E1-FE36DA584A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47FA6AE-9487-C73C-B0AC-1DDC01CBF4D2}"/>
              </a:ext>
            </a:extLst>
          </p:cNvPr>
          <p:cNvSpPr>
            <a:spLocks noGrp="1"/>
          </p:cNvSpPr>
          <p:nvPr>
            <p:ph type="sldNum" sz="quarter" idx="12"/>
          </p:nvPr>
        </p:nvSpPr>
        <p:spPr/>
        <p:txBody>
          <a:bodyPr/>
          <a:lstStyle/>
          <a:p>
            <a:fld id="{DA0EEDF1-67FC-4102-93AE-A382017C092E}" type="slidenum">
              <a:rPr kumimoji="1" lang="ja-JP" altLang="en-US" smtClean="0"/>
              <a:t>‹#›</a:t>
            </a:fld>
            <a:endParaRPr kumimoji="1" lang="ja-JP" altLang="en-US"/>
          </a:p>
        </p:txBody>
      </p:sp>
    </p:spTree>
    <p:extLst>
      <p:ext uri="{BB962C8B-B14F-4D97-AF65-F5344CB8AC3E}">
        <p14:creationId xmlns:p14="http://schemas.microsoft.com/office/powerpoint/2010/main" val="12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CF05CC1-9CF8-A45C-7FAA-7FF78CA3ABE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71813FA-1325-F1B8-783A-7D516454C8E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3A9F555-8C3A-8EE4-CE37-1EF69C8D08D2}"/>
              </a:ext>
            </a:extLst>
          </p:cNvPr>
          <p:cNvSpPr>
            <a:spLocks noGrp="1"/>
          </p:cNvSpPr>
          <p:nvPr>
            <p:ph type="dt" sz="half" idx="10"/>
          </p:nvPr>
        </p:nvSpPr>
        <p:spPr/>
        <p:txBody>
          <a:bodyPr/>
          <a:lstStyle/>
          <a:p>
            <a:fld id="{7D82E048-5E9A-4E74-ABC9-A7BEB5BDB7FA}" type="datetimeFigureOut">
              <a:rPr kumimoji="1" lang="ja-JP" altLang="en-US" smtClean="0"/>
              <a:t>2023/12/27</a:t>
            </a:fld>
            <a:endParaRPr kumimoji="1" lang="ja-JP" altLang="en-US"/>
          </a:p>
        </p:txBody>
      </p:sp>
      <p:sp>
        <p:nvSpPr>
          <p:cNvPr id="5" name="フッター プレースホルダー 4">
            <a:extLst>
              <a:ext uri="{FF2B5EF4-FFF2-40B4-BE49-F238E27FC236}">
                <a16:creationId xmlns:a16="http://schemas.microsoft.com/office/drawing/2014/main" id="{4540A2C6-2A7E-1247-F593-897E5A2490D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75F35FB-2966-B1C2-9046-355E25AAFD4C}"/>
              </a:ext>
            </a:extLst>
          </p:cNvPr>
          <p:cNvSpPr>
            <a:spLocks noGrp="1"/>
          </p:cNvSpPr>
          <p:nvPr>
            <p:ph type="sldNum" sz="quarter" idx="12"/>
          </p:nvPr>
        </p:nvSpPr>
        <p:spPr/>
        <p:txBody>
          <a:bodyPr/>
          <a:lstStyle/>
          <a:p>
            <a:fld id="{DA0EEDF1-67FC-4102-93AE-A382017C092E}" type="slidenum">
              <a:rPr kumimoji="1" lang="ja-JP" altLang="en-US" smtClean="0"/>
              <a:t>‹#›</a:t>
            </a:fld>
            <a:endParaRPr kumimoji="1" lang="ja-JP" altLang="en-US"/>
          </a:p>
        </p:txBody>
      </p:sp>
    </p:spTree>
    <p:extLst>
      <p:ext uri="{BB962C8B-B14F-4D97-AF65-F5344CB8AC3E}">
        <p14:creationId xmlns:p14="http://schemas.microsoft.com/office/powerpoint/2010/main" val="75075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4B6483-5679-04D2-9A9F-4EDF9DBEDC4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5B888CF-7BE7-8E13-ED08-5FC39F9E617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D12DD6F-4C32-26B7-7934-4B4E74F5C14A}"/>
              </a:ext>
            </a:extLst>
          </p:cNvPr>
          <p:cNvSpPr>
            <a:spLocks noGrp="1"/>
          </p:cNvSpPr>
          <p:nvPr>
            <p:ph type="dt" sz="half" idx="10"/>
          </p:nvPr>
        </p:nvSpPr>
        <p:spPr/>
        <p:txBody>
          <a:bodyPr/>
          <a:lstStyle/>
          <a:p>
            <a:fld id="{7D82E048-5E9A-4E74-ABC9-A7BEB5BDB7FA}" type="datetimeFigureOut">
              <a:rPr kumimoji="1" lang="ja-JP" altLang="en-US" smtClean="0"/>
              <a:t>2023/12/27</a:t>
            </a:fld>
            <a:endParaRPr kumimoji="1" lang="ja-JP" altLang="en-US"/>
          </a:p>
        </p:txBody>
      </p:sp>
      <p:sp>
        <p:nvSpPr>
          <p:cNvPr id="5" name="フッター プレースホルダー 4">
            <a:extLst>
              <a:ext uri="{FF2B5EF4-FFF2-40B4-BE49-F238E27FC236}">
                <a16:creationId xmlns:a16="http://schemas.microsoft.com/office/drawing/2014/main" id="{FB524F50-EE51-6D8D-C9F2-0DBE00E2897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9E2B18-359B-D44E-04E9-958460DA7F67}"/>
              </a:ext>
            </a:extLst>
          </p:cNvPr>
          <p:cNvSpPr>
            <a:spLocks noGrp="1"/>
          </p:cNvSpPr>
          <p:nvPr>
            <p:ph type="sldNum" sz="quarter" idx="12"/>
          </p:nvPr>
        </p:nvSpPr>
        <p:spPr/>
        <p:txBody>
          <a:bodyPr/>
          <a:lstStyle/>
          <a:p>
            <a:fld id="{DA0EEDF1-67FC-4102-93AE-A382017C092E}" type="slidenum">
              <a:rPr kumimoji="1" lang="ja-JP" altLang="en-US" smtClean="0"/>
              <a:t>‹#›</a:t>
            </a:fld>
            <a:endParaRPr kumimoji="1" lang="ja-JP" altLang="en-US"/>
          </a:p>
        </p:txBody>
      </p:sp>
    </p:spTree>
    <p:extLst>
      <p:ext uri="{BB962C8B-B14F-4D97-AF65-F5344CB8AC3E}">
        <p14:creationId xmlns:p14="http://schemas.microsoft.com/office/powerpoint/2010/main" val="2457413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E3A73F-4ECE-1C3D-6615-7C4551865DB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42EAEDE-424A-FBF7-2090-B55B8E6DB5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6BF5CD5-C2E4-C011-4C89-BB6E19506246}"/>
              </a:ext>
            </a:extLst>
          </p:cNvPr>
          <p:cNvSpPr>
            <a:spLocks noGrp="1"/>
          </p:cNvSpPr>
          <p:nvPr>
            <p:ph type="dt" sz="half" idx="10"/>
          </p:nvPr>
        </p:nvSpPr>
        <p:spPr/>
        <p:txBody>
          <a:bodyPr/>
          <a:lstStyle/>
          <a:p>
            <a:fld id="{7D82E048-5E9A-4E74-ABC9-A7BEB5BDB7FA}" type="datetimeFigureOut">
              <a:rPr kumimoji="1" lang="ja-JP" altLang="en-US" smtClean="0"/>
              <a:t>2023/12/27</a:t>
            </a:fld>
            <a:endParaRPr kumimoji="1" lang="ja-JP" altLang="en-US"/>
          </a:p>
        </p:txBody>
      </p:sp>
      <p:sp>
        <p:nvSpPr>
          <p:cNvPr id="5" name="フッター プレースホルダー 4">
            <a:extLst>
              <a:ext uri="{FF2B5EF4-FFF2-40B4-BE49-F238E27FC236}">
                <a16:creationId xmlns:a16="http://schemas.microsoft.com/office/drawing/2014/main" id="{1418755C-6ECD-4331-536E-036E8F212A2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B5BE6A-ABBF-3A10-9A96-06AB7F58A6D8}"/>
              </a:ext>
            </a:extLst>
          </p:cNvPr>
          <p:cNvSpPr>
            <a:spLocks noGrp="1"/>
          </p:cNvSpPr>
          <p:nvPr>
            <p:ph type="sldNum" sz="quarter" idx="12"/>
          </p:nvPr>
        </p:nvSpPr>
        <p:spPr/>
        <p:txBody>
          <a:bodyPr/>
          <a:lstStyle/>
          <a:p>
            <a:fld id="{DA0EEDF1-67FC-4102-93AE-A382017C092E}" type="slidenum">
              <a:rPr kumimoji="1" lang="ja-JP" altLang="en-US" smtClean="0"/>
              <a:t>‹#›</a:t>
            </a:fld>
            <a:endParaRPr kumimoji="1" lang="ja-JP" altLang="en-US"/>
          </a:p>
        </p:txBody>
      </p:sp>
    </p:spTree>
    <p:extLst>
      <p:ext uri="{BB962C8B-B14F-4D97-AF65-F5344CB8AC3E}">
        <p14:creationId xmlns:p14="http://schemas.microsoft.com/office/powerpoint/2010/main" val="86896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087BF0-1BC7-E70D-7177-B40474EDEDD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F8E7ED5-A0C9-FC1A-1666-F584A4CFC46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C52C9BF-0AA3-30CE-0A82-67168104A8E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743333C-7500-E0E6-0854-2A0BEBB03D16}"/>
              </a:ext>
            </a:extLst>
          </p:cNvPr>
          <p:cNvSpPr>
            <a:spLocks noGrp="1"/>
          </p:cNvSpPr>
          <p:nvPr>
            <p:ph type="dt" sz="half" idx="10"/>
          </p:nvPr>
        </p:nvSpPr>
        <p:spPr/>
        <p:txBody>
          <a:bodyPr/>
          <a:lstStyle/>
          <a:p>
            <a:fld id="{7D82E048-5E9A-4E74-ABC9-A7BEB5BDB7FA}" type="datetimeFigureOut">
              <a:rPr kumimoji="1" lang="ja-JP" altLang="en-US" smtClean="0"/>
              <a:t>2023/12/27</a:t>
            </a:fld>
            <a:endParaRPr kumimoji="1" lang="ja-JP" altLang="en-US"/>
          </a:p>
        </p:txBody>
      </p:sp>
      <p:sp>
        <p:nvSpPr>
          <p:cNvPr id="6" name="フッター プレースホルダー 5">
            <a:extLst>
              <a:ext uri="{FF2B5EF4-FFF2-40B4-BE49-F238E27FC236}">
                <a16:creationId xmlns:a16="http://schemas.microsoft.com/office/drawing/2014/main" id="{6E2F1551-1332-46A4-F494-2E67AA0A6B4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6444526-C433-2403-1A61-212A9344E2D8}"/>
              </a:ext>
            </a:extLst>
          </p:cNvPr>
          <p:cNvSpPr>
            <a:spLocks noGrp="1"/>
          </p:cNvSpPr>
          <p:nvPr>
            <p:ph type="sldNum" sz="quarter" idx="12"/>
          </p:nvPr>
        </p:nvSpPr>
        <p:spPr/>
        <p:txBody>
          <a:bodyPr/>
          <a:lstStyle/>
          <a:p>
            <a:fld id="{DA0EEDF1-67FC-4102-93AE-A382017C092E}" type="slidenum">
              <a:rPr kumimoji="1" lang="ja-JP" altLang="en-US" smtClean="0"/>
              <a:t>‹#›</a:t>
            </a:fld>
            <a:endParaRPr kumimoji="1" lang="ja-JP" altLang="en-US"/>
          </a:p>
        </p:txBody>
      </p:sp>
    </p:spTree>
    <p:extLst>
      <p:ext uri="{BB962C8B-B14F-4D97-AF65-F5344CB8AC3E}">
        <p14:creationId xmlns:p14="http://schemas.microsoft.com/office/powerpoint/2010/main" val="3374894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4A2376-01AB-47AD-DFC3-D395C48A367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14AC39C-A292-4F66-D14F-7640D3AF16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798EAF0-4068-2ABA-0C46-45803D88F10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ACF13CF-29A1-9114-09E8-B471B3C818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56CA0AF-9150-91F9-C218-9D50DB5AB40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FF16FBE-35DD-7EE9-FD5D-A0AB55EDAF9A}"/>
              </a:ext>
            </a:extLst>
          </p:cNvPr>
          <p:cNvSpPr>
            <a:spLocks noGrp="1"/>
          </p:cNvSpPr>
          <p:nvPr>
            <p:ph type="dt" sz="half" idx="10"/>
          </p:nvPr>
        </p:nvSpPr>
        <p:spPr/>
        <p:txBody>
          <a:bodyPr/>
          <a:lstStyle/>
          <a:p>
            <a:fld id="{7D82E048-5E9A-4E74-ABC9-A7BEB5BDB7FA}" type="datetimeFigureOut">
              <a:rPr kumimoji="1" lang="ja-JP" altLang="en-US" smtClean="0"/>
              <a:t>2023/12/27</a:t>
            </a:fld>
            <a:endParaRPr kumimoji="1" lang="ja-JP" altLang="en-US"/>
          </a:p>
        </p:txBody>
      </p:sp>
      <p:sp>
        <p:nvSpPr>
          <p:cNvPr id="8" name="フッター プレースホルダー 7">
            <a:extLst>
              <a:ext uri="{FF2B5EF4-FFF2-40B4-BE49-F238E27FC236}">
                <a16:creationId xmlns:a16="http://schemas.microsoft.com/office/drawing/2014/main" id="{1106F2B2-ED0B-EC77-7FD2-188667BC9F5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09452CD-CA93-1217-ADD7-2FA24D563B32}"/>
              </a:ext>
            </a:extLst>
          </p:cNvPr>
          <p:cNvSpPr>
            <a:spLocks noGrp="1"/>
          </p:cNvSpPr>
          <p:nvPr>
            <p:ph type="sldNum" sz="quarter" idx="12"/>
          </p:nvPr>
        </p:nvSpPr>
        <p:spPr/>
        <p:txBody>
          <a:bodyPr/>
          <a:lstStyle/>
          <a:p>
            <a:fld id="{DA0EEDF1-67FC-4102-93AE-A382017C092E}" type="slidenum">
              <a:rPr kumimoji="1" lang="ja-JP" altLang="en-US" smtClean="0"/>
              <a:t>‹#›</a:t>
            </a:fld>
            <a:endParaRPr kumimoji="1" lang="ja-JP" altLang="en-US"/>
          </a:p>
        </p:txBody>
      </p:sp>
    </p:spTree>
    <p:extLst>
      <p:ext uri="{BB962C8B-B14F-4D97-AF65-F5344CB8AC3E}">
        <p14:creationId xmlns:p14="http://schemas.microsoft.com/office/powerpoint/2010/main" val="3408591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0F334D-14EE-9CE8-4BA0-641AF382F52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60904D6-CABA-F3D1-544E-6F66D302733E}"/>
              </a:ext>
            </a:extLst>
          </p:cNvPr>
          <p:cNvSpPr>
            <a:spLocks noGrp="1"/>
          </p:cNvSpPr>
          <p:nvPr>
            <p:ph type="dt" sz="half" idx="10"/>
          </p:nvPr>
        </p:nvSpPr>
        <p:spPr/>
        <p:txBody>
          <a:bodyPr/>
          <a:lstStyle/>
          <a:p>
            <a:fld id="{7D82E048-5E9A-4E74-ABC9-A7BEB5BDB7FA}" type="datetimeFigureOut">
              <a:rPr kumimoji="1" lang="ja-JP" altLang="en-US" smtClean="0"/>
              <a:t>2023/12/27</a:t>
            </a:fld>
            <a:endParaRPr kumimoji="1" lang="ja-JP" altLang="en-US"/>
          </a:p>
        </p:txBody>
      </p:sp>
      <p:sp>
        <p:nvSpPr>
          <p:cNvPr id="4" name="フッター プレースホルダー 3">
            <a:extLst>
              <a:ext uri="{FF2B5EF4-FFF2-40B4-BE49-F238E27FC236}">
                <a16:creationId xmlns:a16="http://schemas.microsoft.com/office/drawing/2014/main" id="{98C47D18-0808-B01F-B696-582D5FB79DB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1069FE0-2CA3-9475-455E-EEACA66E9BA5}"/>
              </a:ext>
            </a:extLst>
          </p:cNvPr>
          <p:cNvSpPr>
            <a:spLocks noGrp="1"/>
          </p:cNvSpPr>
          <p:nvPr>
            <p:ph type="sldNum" sz="quarter" idx="12"/>
          </p:nvPr>
        </p:nvSpPr>
        <p:spPr/>
        <p:txBody>
          <a:bodyPr/>
          <a:lstStyle/>
          <a:p>
            <a:fld id="{DA0EEDF1-67FC-4102-93AE-A382017C092E}" type="slidenum">
              <a:rPr kumimoji="1" lang="ja-JP" altLang="en-US" smtClean="0"/>
              <a:t>‹#›</a:t>
            </a:fld>
            <a:endParaRPr kumimoji="1" lang="ja-JP" altLang="en-US"/>
          </a:p>
        </p:txBody>
      </p:sp>
    </p:spTree>
    <p:extLst>
      <p:ext uri="{BB962C8B-B14F-4D97-AF65-F5344CB8AC3E}">
        <p14:creationId xmlns:p14="http://schemas.microsoft.com/office/powerpoint/2010/main" val="2402568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AB346E8-B33C-D77B-0B94-2C6ECA9A4DB8}"/>
              </a:ext>
            </a:extLst>
          </p:cNvPr>
          <p:cNvSpPr>
            <a:spLocks noGrp="1"/>
          </p:cNvSpPr>
          <p:nvPr>
            <p:ph type="dt" sz="half" idx="10"/>
          </p:nvPr>
        </p:nvSpPr>
        <p:spPr/>
        <p:txBody>
          <a:bodyPr/>
          <a:lstStyle/>
          <a:p>
            <a:fld id="{7D82E048-5E9A-4E74-ABC9-A7BEB5BDB7FA}" type="datetimeFigureOut">
              <a:rPr kumimoji="1" lang="ja-JP" altLang="en-US" smtClean="0"/>
              <a:t>2023/12/27</a:t>
            </a:fld>
            <a:endParaRPr kumimoji="1" lang="ja-JP" altLang="en-US"/>
          </a:p>
        </p:txBody>
      </p:sp>
      <p:sp>
        <p:nvSpPr>
          <p:cNvPr id="3" name="フッター プレースホルダー 2">
            <a:extLst>
              <a:ext uri="{FF2B5EF4-FFF2-40B4-BE49-F238E27FC236}">
                <a16:creationId xmlns:a16="http://schemas.microsoft.com/office/drawing/2014/main" id="{C0F3506D-D2CC-4639-3820-FA293C8A8B5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6ECD76B-E919-FC4B-4781-8BEC208021E6}"/>
              </a:ext>
            </a:extLst>
          </p:cNvPr>
          <p:cNvSpPr>
            <a:spLocks noGrp="1"/>
          </p:cNvSpPr>
          <p:nvPr>
            <p:ph type="sldNum" sz="quarter" idx="12"/>
          </p:nvPr>
        </p:nvSpPr>
        <p:spPr/>
        <p:txBody>
          <a:bodyPr/>
          <a:lstStyle/>
          <a:p>
            <a:fld id="{DA0EEDF1-67FC-4102-93AE-A382017C092E}" type="slidenum">
              <a:rPr kumimoji="1" lang="ja-JP" altLang="en-US" smtClean="0"/>
              <a:t>‹#›</a:t>
            </a:fld>
            <a:endParaRPr kumimoji="1" lang="ja-JP" altLang="en-US"/>
          </a:p>
        </p:txBody>
      </p:sp>
    </p:spTree>
    <p:extLst>
      <p:ext uri="{BB962C8B-B14F-4D97-AF65-F5344CB8AC3E}">
        <p14:creationId xmlns:p14="http://schemas.microsoft.com/office/powerpoint/2010/main" val="2438928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D72AE0-4460-741A-5C37-E0CCF9D6528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81E4E43-7D96-1799-B03A-4AD663DB4D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5776E38-7625-0C4D-BAF0-788E7F4CE4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DD6C861-ACE0-F7AF-EB0B-BA424F70EB89}"/>
              </a:ext>
            </a:extLst>
          </p:cNvPr>
          <p:cNvSpPr>
            <a:spLocks noGrp="1"/>
          </p:cNvSpPr>
          <p:nvPr>
            <p:ph type="dt" sz="half" idx="10"/>
          </p:nvPr>
        </p:nvSpPr>
        <p:spPr/>
        <p:txBody>
          <a:bodyPr/>
          <a:lstStyle/>
          <a:p>
            <a:fld id="{7D82E048-5E9A-4E74-ABC9-A7BEB5BDB7FA}" type="datetimeFigureOut">
              <a:rPr kumimoji="1" lang="ja-JP" altLang="en-US" smtClean="0"/>
              <a:t>2023/12/27</a:t>
            </a:fld>
            <a:endParaRPr kumimoji="1" lang="ja-JP" altLang="en-US"/>
          </a:p>
        </p:txBody>
      </p:sp>
      <p:sp>
        <p:nvSpPr>
          <p:cNvPr id="6" name="フッター プレースホルダー 5">
            <a:extLst>
              <a:ext uri="{FF2B5EF4-FFF2-40B4-BE49-F238E27FC236}">
                <a16:creationId xmlns:a16="http://schemas.microsoft.com/office/drawing/2014/main" id="{6E92D00F-FF83-F5A9-D494-0E62312B8A7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4308F1B-21FF-BED7-F6C6-5E589A0F7123}"/>
              </a:ext>
            </a:extLst>
          </p:cNvPr>
          <p:cNvSpPr>
            <a:spLocks noGrp="1"/>
          </p:cNvSpPr>
          <p:nvPr>
            <p:ph type="sldNum" sz="quarter" idx="12"/>
          </p:nvPr>
        </p:nvSpPr>
        <p:spPr/>
        <p:txBody>
          <a:bodyPr/>
          <a:lstStyle/>
          <a:p>
            <a:fld id="{DA0EEDF1-67FC-4102-93AE-A382017C092E}" type="slidenum">
              <a:rPr kumimoji="1" lang="ja-JP" altLang="en-US" smtClean="0"/>
              <a:t>‹#›</a:t>
            </a:fld>
            <a:endParaRPr kumimoji="1" lang="ja-JP" altLang="en-US"/>
          </a:p>
        </p:txBody>
      </p:sp>
    </p:spTree>
    <p:extLst>
      <p:ext uri="{BB962C8B-B14F-4D97-AF65-F5344CB8AC3E}">
        <p14:creationId xmlns:p14="http://schemas.microsoft.com/office/powerpoint/2010/main" val="3496591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E42579-E44B-D7DA-FD61-EF010E0D6E2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B6DD5E7-5882-0F62-B7B9-F2E216D320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3D89E58-DE3B-6931-5883-97D69A6EFA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DC72D39-8C43-5FA0-42BC-1FF35CBF44EB}"/>
              </a:ext>
            </a:extLst>
          </p:cNvPr>
          <p:cNvSpPr>
            <a:spLocks noGrp="1"/>
          </p:cNvSpPr>
          <p:nvPr>
            <p:ph type="dt" sz="half" idx="10"/>
          </p:nvPr>
        </p:nvSpPr>
        <p:spPr/>
        <p:txBody>
          <a:bodyPr/>
          <a:lstStyle/>
          <a:p>
            <a:fld id="{7D82E048-5E9A-4E74-ABC9-A7BEB5BDB7FA}" type="datetimeFigureOut">
              <a:rPr kumimoji="1" lang="ja-JP" altLang="en-US" smtClean="0"/>
              <a:t>2023/12/27</a:t>
            </a:fld>
            <a:endParaRPr kumimoji="1" lang="ja-JP" altLang="en-US"/>
          </a:p>
        </p:txBody>
      </p:sp>
      <p:sp>
        <p:nvSpPr>
          <p:cNvPr id="6" name="フッター プレースホルダー 5">
            <a:extLst>
              <a:ext uri="{FF2B5EF4-FFF2-40B4-BE49-F238E27FC236}">
                <a16:creationId xmlns:a16="http://schemas.microsoft.com/office/drawing/2014/main" id="{D991E302-933E-F4D6-9CAC-EC646A2DBB7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7BE3D2D-7DA4-CA45-136B-0996BBE6146D}"/>
              </a:ext>
            </a:extLst>
          </p:cNvPr>
          <p:cNvSpPr>
            <a:spLocks noGrp="1"/>
          </p:cNvSpPr>
          <p:nvPr>
            <p:ph type="sldNum" sz="quarter" idx="12"/>
          </p:nvPr>
        </p:nvSpPr>
        <p:spPr/>
        <p:txBody>
          <a:bodyPr/>
          <a:lstStyle/>
          <a:p>
            <a:fld id="{DA0EEDF1-67FC-4102-93AE-A382017C092E}" type="slidenum">
              <a:rPr kumimoji="1" lang="ja-JP" altLang="en-US" smtClean="0"/>
              <a:t>‹#›</a:t>
            </a:fld>
            <a:endParaRPr kumimoji="1" lang="ja-JP" altLang="en-US"/>
          </a:p>
        </p:txBody>
      </p:sp>
    </p:spTree>
    <p:extLst>
      <p:ext uri="{BB962C8B-B14F-4D97-AF65-F5344CB8AC3E}">
        <p14:creationId xmlns:p14="http://schemas.microsoft.com/office/powerpoint/2010/main" val="760466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F498F84-0BD5-44E1-1A28-8B5E8EC814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EFFD4D5-07D1-EB8F-DB2B-EBB8BEB6B7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24259EC-7D9C-1CE8-B11D-25DA08CDAE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2E048-5E9A-4E74-ABC9-A7BEB5BDB7FA}" type="datetimeFigureOut">
              <a:rPr kumimoji="1" lang="ja-JP" altLang="en-US" smtClean="0"/>
              <a:t>2023/12/27</a:t>
            </a:fld>
            <a:endParaRPr kumimoji="1" lang="ja-JP" altLang="en-US"/>
          </a:p>
        </p:txBody>
      </p:sp>
      <p:sp>
        <p:nvSpPr>
          <p:cNvPr id="5" name="フッター プレースホルダー 4">
            <a:extLst>
              <a:ext uri="{FF2B5EF4-FFF2-40B4-BE49-F238E27FC236}">
                <a16:creationId xmlns:a16="http://schemas.microsoft.com/office/drawing/2014/main" id="{95DC4BF1-B2EF-2758-7408-A862C7597A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EE41E19-082B-4F26-0A1E-B89217E801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0EEDF1-67FC-4102-93AE-A382017C092E}" type="slidenum">
              <a:rPr kumimoji="1" lang="ja-JP" altLang="en-US" smtClean="0"/>
              <a:t>‹#›</a:t>
            </a:fld>
            <a:endParaRPr kumimoji="1" lang="ja-JP" altLang="en-US"/>
          </a:p>
        </p:txBody>
      </p:sp>
    </p:spTree>
    <p:extLst>
      <p:ext uri="{BB962C8B-B14F-4D97-AF65-F5344CB8AC3E}">
        <p14:creationId xmlns:p14="http://schemas.microsoft.com/office/powerpoint/2010/main" val="310698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9279DE9-F8CF-4E41-8BAD-D83F35C1FFB2}"/>
              </a:ext>
            </a:extLst>
          </p:cNvPr>
          <p:cNvPicPr>
            <a:picLocks noChangeAspect="1"/>
          </p:cNvPicPr>
          <p:nvPr/>
        </p:nvPicPr>
        <p:blipFill>
          <a:blip r:embed="rId2"/>
          <a:stretch>
            <a:fillRect/>
          </a:stretch>
        </p:blipFill>
        <p:spPr>
          <a:xfrm>
            <a:off x="-2" y="16584"/>
            <a:ext cx="12192001" cy="6627010"/>
          </a:xfrm>
          <a:prstGeom prst="rect">
            <a:avLst/>
          </a:prstGeom>
        </p:spPr>
      </p:pic>
      <p:sp>
        <p:nvSpPr>
          <p:cNvPr id="2" name="タイトル 1">
            <a:extLst>
              <a:ext uri="{FF2B5EF4-FFF2-40B4-BE49-F238E27FC236}">
                <a16:creationId xmlns:a16="http://schemas.microsoft.com/office/drawing/2014/main" id="{565E4C3B-0712-7CAF-A063-C995FE269517}"/>
              </a:ext>
            </a:extLst>
          </p:cNvPr>
          <p:cNvSpPr>
            <a:spLocks noGrp="1"/>
          </p:cNvSpPr>
          <p:nvPr>
            <p:ph type="ctrTitle"/>
          </p:nvPr>
        </p:nvSpPr>
        <p:spPr>
          <a:xfrm>
            <a:off x="1986842" y="5463821"/>
            <a:ext cx="8218311" cy="1069623"/>
          </a:xfrm>
          <a:ln>
            <a:noFill/>
          </a:ln>
        </p:spPr>
        <p:txBody>
          <a:bodyPr>
            <a:normAutofit fontScale="90000"/>
          </a:bodyPr>
          <a:lstStyle/>
          <a:p>
            <a:pPr>
              <a:spcAft>
                <a:spcPts val="1200"/>
              </a:spcAft>
            </a:pPr>
            <a:b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br>
            <a:b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br>
            <a:b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b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早いもので、年末のご挨拶をさせて頂く時期となりました。</a:t>
            </a:r>
            <a:b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b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皆様におかれましては、ますますご清栄のこととお喜び申し上げます。</a:t>
            </a:r>
            <a:b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br>
            <a: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 </a:t>
            </a:r>
            <a:b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b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さて、弊社では下記の日程で年末年始休業とさせて頂きます。</a:t>
            </a:r>
            <a:b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b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誠に勝手ではございますが何卒ご了承頂きますようお願い申し上げます。</a:t>
            </a:r>
            <a:b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br>
            <a: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 </a:t>
            </a:r>
            <a:b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b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来年も更なる発展、飛躍に向けて、より一層の努力をする所存ですので、より一層のご支援を賜りますよう、従業員一同心よりお願い申し上げます。</a:t>
            </a:r>
            <a:b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b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来年も相変わらぬご愛顧を頂けますようお願い申し上げまして</a:t>
            </a:r>
            <a:b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b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年末のご挨拶とさせて頂きます。</a:t>
            </a:r>
            <a:b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b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有限会社　ペアレント　社員一同</a:t>
            </a:r>
            <a:b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b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＜年末年始 休業期間＞</a:t>
            </a:r>
            <a:b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r>
              <a:rPr lang="en-US" altLang="ja-JP" sz="1800" kern="0" dirty="0">
                <a:solidFill>
                  <a:srgbClr val="333333"/>
                </a:solidFill>
                <a:effectLst/>
                <a:latin typeface="メイリオ" panose="020B0604030504040204" pitchFamily="50" charset="-128"/>
                <a:ea typeface="游明朝" panose="02020400000000000000" pitchFamily="18" charset="-128"/>
                <a:cs typeface="ＭＳ Ｐゴシック" panose="020B0600070205080204" pitchFamily="50" charset="-128"/>
              </a:rPr>
              <a:t>2023</a:t>
            </a: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年</a:t>
            </a:r>
            <a:r>
              <a:rPr lang="en-US" altLang="ja-JP" sz="1800" kern="0" dirty="0">
                <a:solidFill>
                  <a:srgbClr val="333333"/>
                </a:solidFill>
                <a:latin typeface="游明朝" panose="02020400000000000000" pitchFamily="18" charset="-128"/>
                <a:ea typeface="メイリオ" panose="020B0604030504040204" pitchFamily="50" charset="-128"/>
                <a:cs typeface="ＭＳ Ｐゴシック" panose="020B0600070205080204" pitchFamily="50" charset="-128"/>
              </a:rPr>
              <a:t>12</a:t>
            </a: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月</a:t>
            </a:r>
            <a:r>
              <a:rPr lang="en-US" altLang="ja-JP" sz="1800" kern="0" dirty="0">
                <a:solidFill>
                  <a:srgbClr val="333333"/>
                </a:solidFill>
                <a:latin typeface="游明朝" panose="02020400000000000000" pitchFamily="18" charset="-128"/>
                <a:ea typeface="メイリオ" panose="020B0604030504040204" pitchFamily="50" charset="-128"/>
                <a:cs typeface="ＭＳ Ｐゴシック" panose="020B0600070205080204" pitchFamily="50" charset="-128"/>
              </a:rPr>
              <a:t>31</a:t>
            </a: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日（</a:t>
            </a:r>
            <a:r>
              <a:rPr lang="ja-JP" altLang="en-US"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日</a:t>
            </a: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a:t>
            </a:r>
            <a: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 </a:t>
            </a: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　</a:t>
            </a:r>
            <a: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2024</a:t>
            </a: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年</a:t>
            </a:r>
            <a: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1</a:t>
            </a: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月</a:t>
            </a:r>
            <a:r>
              <a:rPr lang="en-US" altLang="ja-JP" sz="1800" kern="0" dirty="0">
                <a:solidFill>
                  <a:srgbClr val="333333"/>
                </a:solidFill>
                <a:latin typeface="游明朝" panose="02020400000000000000" pitchFamily="18" charset="-128"/>
                <a:ea typeface="メイリオ" panose="020B0604030504040204" pitchFamily="50" charset="-128"/>
                <a:cs typeface="ＭＳ Ｐゴシック" panose="020B0600070205080204" pitchFamily="50" charset="-128"/>
              </a:rPr>
              <a:t>2</a:t>
            </a: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日（火）まで</a:t>
            </a:r>
            <a:b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br>
            <a:r>
              <a:rPr lang="en-US"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a:t>
            </a:r>
            <a:r>
              <a:rPr lang="ja-JP" altLang="en-US"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ヘルパーは年末年始稼働しています。</a:t>
            </a:r>
            <a:b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ja-JP" sz="1800" kern="0" dirty="0">
                <a:solidFill>
                  <a:srgbClr val="333333"/>
                </a:solidFill>
                <a:effectLst/>
                <a:latin typeface="游明朝" panose="02020400000000000000" pitchFamily="18" charset="-128"/>
                <a:ea typeface="メイリオ" panose="020B0604030504040204" pitchFamily="50" charset="-128"/>
                <a:cs typeface="ＭＳ Ｐゴシック" panose="020B0600070205080204" pitchFamily="50" charset="-128"/>
              </a:rPr>
              <a:t>　</a:t>
            </a:r>
            <a:b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b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r>
              <a:rPr lang="en-US" altLang="ja-JP" sz="1800" kern="0" dirty="0">
                <a:solidFill>
                  <a:srgbClr val="333333"/>
                </a:solidFill>
                <a:effectLst/>
                <a:latin typeface="メイリオ" panose="020B0604030504040204" pitchFamily="50" charset="-128"/>
                <a:ea typeface="游明朝" panose="02020400000000000000" pitchFamily="18" charset="-128"/>
                <a:cs typeface="ＭＳ Ｐゴシック" panose="020B0600070205080204" pitchFamily="50" charset="-128"/>
              </a:rPr>
              <a:t> </a:t>
            </a:r>
            <a:b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br>
            <a:endParaRPr kumimoji="1" lang="ja-JP" altLang="en-US" dirty="0"/>
          </a:p>
        </p:txBody>
      </p:sp>
    </p:spTree>
    <p:extLst>
      <p:ext uri="{BB962C8B-B14F-4D97-AF65-F5344CB8AC3E}">
        <p14:creationId xmlns:p14="http://schemas.microsoft.com/office/powerpoint/2010/main" val="23712213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171</Words>
  <Application>Microsoft Office PowerPoint</Application>
  <PresentationFormat>ワイド画面</PresentationFormat>
  <Paragraphs>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メイリオ</vt:lpstr>
      <vt:lpstr>游ゴシック</vt:lpstr>
      <vt:lpstr>游ゴシック Light</vt:lpstr>
      <vt:lpstr>游明朝</vt:lpstr>
      <vt:lpstr>Arial</vt:lpstr>
      <vt:lpstr>Office テーマ</vt:lpstr>
      <vt:lpstr>   早いもので、年末のご挨拶をさせて頂く時期となりました。 皆様におかれましては、ますますご清栄のこととお喜び申し上げます。   さて、弊社では下記の日程で年末年始休業とさせて頂きます。 誠に勝手ではございますが何卒ご了承頂きますようお願い申し上げます。   来年も更なる発展、飛躍に向けて、より一層の努力をする所存ですので、より一層のご支援を賜りますよう、従業員一同心よりお願い申し上げます。 来年も相変わらぬご愛顧を頂けますようお願い申し上げまして 年末のご挨拶とさせて頂きます。  　有限会社　ペアレント　社員一同  ＜年末年始 休業期間＞ 2023年12月31日（日） ～　2024年1月2日（火）まで ※ヘルパーは年末年始稼働しています。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早いもので、年末のご挨拶をさせて頂く時期となりました。 皆様におかれましては、ますますご清栄のこととお喜び申し上げます。   さて、弊社では下記の日程で年末年始休業とさせて頂きます。 誠に勝手ではございますが何卒ご了承頂きますようお願い申し上げます。   来年も更なる発展、飛躍に向けて、より一層の努力をする所存ですので、より一層のご支援を賜りますよう、従業員一同心よりお願い申し上げます。 来年も相変わらぬご愛顧を頂けますようお願い申し上げまして 年末のご挨拶とさせて頂きます。  　有限会社　ペアレント　社員一同  ＜年末年始 休業期間＞ 2024年1月1日（月） ～　2024年1月2日（火）まで ※ヘルパーは年末年始稼働しています。</dc:title>
  <dc:creator>versapro-02</dc:creator>
  <cp:lastModifiedBy>versapro-02</cp:lastModifiedBy>
  <cp:revision>3</cp:revision>
  <cp:lastPrinted>2023-11-29T05:56:41Z</cp:lastPrinted>
  <dcterms:created xsi:type="dcterms:W3CDTF">2023-11-29T05:56:32Z</dcterms:created>
  <dcterms:modified xsi:type="dcterms:W3CDTF">2023-12-27T07:55:46Z</dcterms:modified>
</cp:coreProperties>
</file>